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303" r:id="rId2"/>
    <p:sldId id="403" r:id="rId3"/>
    <p:sldId id="336" r:id="rId4"/>
    <p:sldId id="439" r:id="rId5"/>
    <p:sldId id="410" r:id="rId6"/>
    <p:sldId id="411" r:id="rId7"/>
    <p:sldId id="412" r:id="rId8"/>
    <p:sldId id="421" r:id="rId9"/>
    <p:sldId id="450" r:id="rId10"/>
    <p:sldId id="451" r:id="rId11"/>
    <p:sldId id="452" r:id="rId12"/>
    <p:sldId id="453" r:id="rId13"/>
    <p:sldId id="414" r:id="rId14"/>
    <p:sldId id="440" r:id="rId15"/>
    <p:sldId id="415" r:id="rId16"/>
    <p:sldId id="423" r:id="rId17"/>
    <p:sldId id="422" r:id="rId18"/>
    <p:sldId id="425" r:id="rId19"/>
    <p:sldId id="424" r:id="rId20"/>
    <p:sldId id="417" r:id="rId21"/>
    <p:sldId id="427" r:id="rId22"/>
    <p:sldId id="430" r:id="rId23"/>
    <p:sldId id="431" r:id="rId24"/>
    <p:sldId id="428" r:id="rId25"/>
    <p:sldId id="426" r:id="rId26"/>
    <p:sldId id="419" r:id="rId27"/>
    <p:sldId id="438" r:id="rId28"/>
    <p:sldId id="420" r:id="rId29"/>
    <p:sldId id="442" r:id="rId30"/>
    <p:sldId id="441" r:id="rId31"/>
    <p:sldId id="433" r:id="rId32"/>
    <p:sldId id="443" r:id="rId33"/>
    <p:sldId id="435" r:id="rId34"/>
    <p:sldId id="444" r:id="rId35"/>
    <p:sldId id="436" r:id="rId36"/>
    <p:sldId id="445" r:id="rId37"/>
    <p:sldId id="449" r:id="rId38"/>
    <p:sldId id="437" r:id="rId39"/>
    <p:sldId id="446" r:id="rId40"/>
    <p:sldId id="447" r:id="rId41"/>
    <p:sldId id="448" r:id="rId42"/>
    <p:sldId id="40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2"/>
    <p:restoredTop sz="67472"/>
  </p:normalViewPr>
  <p:slideViewPr>
    <p:cSldViewPr snapToGrid="0" snapToObjects="1">
      <p:cViewPr varScale="1">
        <p:scale>
          <a:sx n="82" d="100"/>
          <a:sy n="82" d="100"/>
        </p:scale>
        <p:origin x="1344" y="184"/>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“Copy” to create your own copy of the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22046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“OK”</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39233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your workspace will look like when you are finished.</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715757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649603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we will unpack these functions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4967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API R Workshop 2019</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46158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5/1/19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rstudio.cloud/"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Introduction to R Workshop</a:t>
            </a:r>
            <a:endParaRPr lang="en-US" dirty="0"/>
          </a:p>
        </p:txBody>
      </p:sp>
      <p:sp>
        <p:nvSpPr>
          <p:cNvPr id="3" name="Subtitle 2"/>
          <p:cNvSpPr>
            <a:spLocks noGrp="1"/>
          </p:cNvSpPr>
          <p:nvPr>
            <p:ph type="subTitle" idx="1"/>
          </p:nvPr>
        </p:nvSpPr>
        <p:spPr>
          <a:xfrm>
            <a:off x="8610599" y="4804013"/>
            <a:ext cx="3467669" cy="1673756"/>
          </a:xfrm>
        </p:spPr>
        <p:txBody>
          <a:bodyPr>
            <a:normAutofit lnSpcReduction="10000"/>
          </a:bodyPr>
          <a:lstStyle/>
          <a:p>
            <a:r>
              <a:rPr lang="en-US" sz="2800" dirty="0"/>
              <a:t>Session 1</a:t>
            </a:r>
          </a:p>
          <a:p>
            <a:r>
              <a:rPr lang="en-US" sz="2800" b="1" dirty="0"/>
              <a:t>Intro to R and R Studio</a:t>
            </a:r>
            <a:endParaRPr lang="en-US" sz="2000" b="1" dirty="0"/>
          </a:p>
          <a:p>
            <a:r>
              <a:rPr lang="en-US" sz="2400" dirty="0"/>
              <a:t>May 6, 2019</a:t>
            </a:r>
            <a:endParaRPr lang="en-US"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44"/>
            <a:ext cx="12192000" cy="6857111"/>
          </a:xfrm>
          <a:prstGeom prst="rect">
            <a:avLst/>
          </a:prstGeom>
        </p:spPr>
      </p:pic>
      <p:sp>
        <p:nvSpPr>
          <p:cNvPr id="5" name="Rectangle 4"/>
          <p:cNvSpPr/>
          <p:nvPr/>
        </p:nvSpPr>
        <p:spPr>
          <a:xfrm>
            <a:off x="2317750" y="3168648"/>
            <a:ext cx="6883400" cy="10223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7529399">
            <a:off x="7569199" y="2853529"/>
            <a:ext cx="14478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635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44"/>
            <a:ext cx="12192000" cy="6857111"/>
          </a:xfrm>
          <a:prstGeom prst="rect">
            <a:avLst/>
          </a:prstGeom>
        </p:spPr>
      </p:pic>
      <p:sp>
        <p:nvSpPr>
          <p:cNvPr id="5" name="Rectangle 4"/>
          <p:cNvSpPr/>
          <p:nvPr/>
        </p:nvSpPr>
        <p:spPr>
          <a:xfrm>
            <a:off x="2409824" y="3130551"/>
            <a:ext cx="1025526" cy="895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24200" y="3549650"/>
            <a:ext cx="533400" cy="4516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43300" y="3801270"/>
            <a:ext cx="533400" cy="4516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26187" t="42334" r="69066" b="53109"/>
          <a:stretch/>
        </p:blipFill>
        <p:spPr>
          <a:xfrm>
            <a:off x="3264059" y="3090441"/>
            <a:ext cx="578734" cy="312517"/>
          </a:xfrm>
          <a:prstGeom prst="rect">
            <a:avLst/>
          </a:prstGeom>
        </p:spPr>
      </p:pic>
      <p:sp>
        <p:nvSpPr>
          <p:cNvPr id="9" name="Right Arrow 8"/>
          <p:cNvSpPr/>
          <p:nvPr/>
        </p:nvSpPr>
        <p:spPr>
          <a:xfrm rot="16200000">
            <a:off x="6662193" y="3553620"/>
            <a:ext cx="14478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997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44"/>
            <a:ext cx="12192000" cy="6857111"/>
          </a:xfrm>
          <a:prstGeom prst="rect">
            <a:avLst/>
          </a:prstGeom>
        </p:spPr>
      </p:pic>
    </p:spTree>
    <p:extLst>
      <p:ext uri="{BB962C8B-B14F-4D97-AF65-F5344CB8AC3E}">
        <p14:creationId xmlns:p14="http://schemas.microsoft.com/office/powerpoint/2010/main" val="207248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birth date 12-29-1974</a:t>
            </a:r>
          </a:p>
          <a:p>
            <a:pPr marL="0" indent="0">
              <a:buNone/>
            </a:pPr>
            <a:r>
              <a:rPr lang="en-US" dirty="0"/>
              <a:t>-Take the four digit birth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16184963"/>
              </p:ext>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092163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sequence_of_25s</a:t>
            </a:r>
          </a:p>
          <a:p>
            <a:pPr marL="0" indent="0">
              <a:buNone/>
            </a:pPr>
            <a:r>
              <a:rPr lang="en-US" dirty="0"/>
              <a:t>-check the contents of your object (at the console and in the environment tab)</a:t>
            </a:r>
          </a:p>
          <a:p>
            <a:pPr marL="0" indent="0">
              <a:buNone/>
            </a:pPr>
            <a:r>
              <a:rPr lang="en-US" dirty="0"/>
              <a:t>-use the median() 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Get oriented to R and </a:t>
            </a:r>
            <a:r>
              <a:rPr lang="en-US" sz="3200" dirty="0" err="1"/>
              <a:t>Rstudio</a:t>
            </a:r>
            <a:endParaRPr lang="en-US" sz="3200" dirty="0"/>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Objectives</a:t>
            </a:r>
          </a:p>
          <a:p>
            <a:pPr marL="514350" indent="-514350">
              <a:buAutoNum type="arabicPeriod"/>
            </a:pPr>
            <a:r>
              <a:rPr lang="en-US" sz="3200" dirty="0"/>
              <a:t>Log in and tour </a:t>
            </a:r>
            <a:r>
              <a:rPr lang="en-US" sz="3200" dirty="0" err="1"/>
              <a:t>Rstudio</a:t>
            </a:r>
            <a:r>
              <a:rPr lang="en-US" sz="3200" dirty="0"/>
              <a:t>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pic>
        <p:nvPicPr>
          <p:cNvPr id="4" name="Picture 3">
            <a:extLst>
              <a:ext uri="{FF2B5EF4-FFF2-40B4-BE49-F238E27FC236}">
                <a16:creationId xmlns:a16="http://schemas.microsoft.com/office/drawing/2014/main" id="{F7EF6EE6-201A-1F49-8A7F-F9EA78F21355}"/>
              </a:ext>
            </a:extLst>
          </p:cNvPr>
          <p:cNvPicPr>
            <a:picLocks noChangeAspect="1"/>
          </p:cNvPicPr>
          <p:nvPr/>
        </p:nvPicPr>
        <p:blipFill>
          <a:blip r:embed="rId3"/>
          <a:stretch>
            <a:fillRect/>
          </a:stretch>
        </p:blipFill>
        <p:spPr>
          <a:xfrm>
            <a:off x="2646391" y="3186995"/>
            <a:ext cx="7572052" cy="1817794"/>
          </a:xfrm>
          <a:prstGeom prst="rect">
            <a:avLst/>
          </a:prstGeom>
        </p:spPr>
      </p:pic>
      <p:sp>
        <p:nvSpPr>
          <p:cNvPr id="6" name="Rounded Rectangular Callout 5">
            <a:extLst>
              <a:ext uri="{FF2B5EF4-FFF2-40B4-BE49-F238E27FC236}">
                <a16:creationId xmlns:a16="http://schemas.microsoft.com/office/drawing/2014/main" id="{66A62C4E-EB32-2C49-8CAA-CFE4B3B79C2A}"/>
              </a:ext>
            </a:extLst>
          </p:cNvPr>
          <p:cNvSpPr/>
          <p:nvPr/>
        </p:nvSpPr>
        <p:spPr>
          <a:xfrm>
            <a:off x="563421" y="3125441"/>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573437" y="3094662"/>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9641314" y="4118194"/>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9651330" y="4087415"/>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27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today’s course</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Tree>
    <p:extLst>
      <p:ext uri="{BB962C8B-B14F-4D97-AF65-F5344CB8AC3E}">
        <p14:creationId xmlns:p14="http://schemas.microsoft.com/office/powerpoint/2010/main" val="359760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85000" lnSpcReduction="20000"/>
          </a:bodyPr>
          <a:lstStyle/>
          <a:p>
            <a:pPr marL="0" indent="0">
              <a:buNone/>
            </a:pPr>
            <a:r>
              <a:rPr lang="en-US" dirty="0"/>
              <a:t>Navigate to: </a:t>
            </a:r>
            <a:r>
              <a:rPr lang="en-US" dirty="0">
                <a:hlinkClick r:id="rId3"/>
              </a:rPr>
              <a:t>https://rstudio.cloud/</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Select “API R Workshop 2019”</a:t>
            </a:r>
          </a:p>
          <a:p>
            <a:pPr marL="0" indent="0">
              <a:buNone/>
            </a:pPr>
            <a:endParaRPr lang="en-US" sz="4400" dirty="0"/>
          </a:p>
          <a:p>
            <a:pPr marL="0" indent="0">
              <a:buNone/>
            </a:pPr>
            <a:r>
              <a:rPr lang="en-US" sz="4400" dirty="0"/>
              <a:t>Make a copy of the workspace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444"/>
            <a:ext cx="12192000" cy="6857111"/>
          </a:xfrm>
          <a:prstGeom prst="rect">
            <a:avLst/>
          </a:prstGeom>
        </p:spPr>
      </p:pic>
      <p:sp>
        <p:nvSpPr>
          <p:cNvPr id="5" name="Right Arrow 4"/>
          <p:cNvSpPr/>
          <p:nvPr/>
        </p:nvSpPr>
        <p:spPr>
          <a:xfrm rot="10800000">
            <a:off x="1898650" y="2127250"/>
            <a:ext cx="1447800" cy="495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050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12722</TotalTime>
  <Words>3342</Words>
  <Application>Microsoft Macintosh PowerPoint</Application>
  <PresentationFormat>Widescreen</PresentationFormat>
  <Paragraphs>437</Paragraphs>
  <Slides>42</Slides>
  <Notes>42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Monaco</vt:lpstr>
      <vt:lpstr>Tw Cen MT</vt:lpstr>
      <vt:lpstr>Tw Cen MT Condensed</vt:lpstr>
      <vt:lpstr>Wingdings</vt:lpstr>
      <vt:lpstr>Wingdings 3</vt:lpstr>
      <vt:lpstr>Integral</vt:lpstr>
      <vt:lpstr>Introduction to R Workshop</vt:lpstr>
      <vt:lpstr>PowerPoint Presentation</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#4 </vt:lpstr>
      <vt:lpstr>Putting Functions to Work</vt:lpstr>
      <vt:lpstr>The Basics of Coding:  Objects</vt:lpstr>
      <vt:lpstr>Checking the contents of an object</vt:lpstr>
      <vt:lpstr>Checking the contents of an object</vt:lpstr>
      <vt:lpstr>Bending objects to your will</vt:lpstr>
      <vt:lpstr>Your Turn #5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Joseph W Rudolf</cp:lastModifiedBy>
  <cp:revision>351</cp:revision>
  <cp:lastPrinted>2019-05-03T01:02:37Z</cp:lastPrinted>
  <dcterms:created xsi:type="dcterms:W3CDTF">2018-02-12T18:18:21Z</dcterms:created>
  <dcterms:modified xsi:type="dcterms:W3CDTF">2019-05-03T02:09:40Z</dcterms:modified>
</cp:coreProperties>
</file>